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399" r:id="rId3"/>
    <p:sldId id="400" r:id="rId4"/>
    <p:sldId id="406" r:id="rId5"/>
    <p:sldId id="407" r:id="rId6"/>
    <p:sldId id="408" r:id="rId7"/>
    <p:sldId id="409" r:id="rId8"/>
    <p:sldId id="410" r:id="rId9"/>
    <p:sldId id="40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5253" autoAdjust="0"/>
  </p:normalViewPr>
  <p:slideViewPr>
    <p:cSldViewPr snapToGrid="0" snapToObjects="1">
      <p:cViewPr varScale="1">
        <p:scale>
          <a:sx n="163" d="100"/>
          <a:sy n="163" d="100"/>
        </p:scale>
        <p:origin x="12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rett, Michael" userId="e850bf16-8ace-4ac9-a985-762e677da47f" providerId="ADAL" clId="{EC3AC3CB-FDD8-EA4E-BAAD-770AF9E479A1}"/>
    <pc:docChg chg="custSel modSld">
      <pc:chgData name="Everett, Michael" userId="e850bf16-8ace-4ac9-a985-762e677da47f" providerId="ADAL" clId="{EC3AC3CB-FDD8-EA4E-BAAD-770AF9E479A1}" dt="2024-03-24T01:39:41.326" v="11" actId="20577"/>
      <pc:docMkLst>
        <pc:docMk/>
      </pc:docMkLst>
      <pc:sldChg chg="modSp mod">
        <pc:chgData name="Everett, Michael" userId="e850bf16-8ace-4ac9-a985-762e677da47f" providerId="ADAL" clId="{EC3AC3CB-FDD8-EA4E-BAAD-770AF9E479A1}" dt="2024-03-23T21:57:40.925" v="10" actId="20577"/>
        <pc:sldMkLst>
          <pc:docMk/>
          <pc:sldMk cId="3837672772" sldId="370"/>
        </pc:sldMkLst>
        <pc:spChg chg="mod">
          <ac:chgData name="Everett, Michael" userId="e850bf16-8ace-4ac9-a985-762e677da47f" providerId="ADAL" clId="{EC3AC3CB-FDD8-EA4E-BAAD-770AF9E479A1}" dt="2024-03-23T21:57:40.925" v="10" actId="20577"/>
          <ac:spMkLst>
            <pc:docMk/>
            <pc:sldMk cId="3837672772" sldId="370"/>
            <ac:spMk id="2" creationId="{00000000-0000-0000-0000-000000000000}"/>
          </ac:spMkLst>
        </pc:spChg>
      </pc:sldChg>
      <pc:sldChg chg="modSp mod">
        <pc:chgData name="Everett, Michael" userId="e850bf16-8ace-4ac9-a985-762e677da47f" providerId="ADAL" clId="{EC3AC3CB-FDD8-EA4E-BAAD-770AF9E479A1}" dt="2024-03-24T01:39:41.326" v="11" actId="20577"/>
        <pc:sldMkLst>
          <pc:docMk/>
          <pc:sldMk cId="2276177236" sldId="408"/>
        </pc:sldMkLst>
        <pc:spChg chg="mod">
          <ac:chgData name="Everett, Michael" userId="e850bf16-8ace-4ac9-a985-762e677da47f" providerId="ADAL" clId="{EC3AC3CB-FDD8-EA4E-BAAD-770AF9E479A1}" dt="2024-03-24T01:39:41.326" v="11" actId="20577"/>
          <ac:spMkLst>
            <pc:docMk/>
            <pc:sldMk cId="2276177236" sldId="408"/>
            <ac:spMk id="6" creationId="{C2405C6C-882C-3D08-9B18-4E77F54896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47638-F5E1-9D44-B878-B70ED480535D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FE03F-E01B-5448-B6A9-9C780BD53A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0CB3-590A-5049-BEFF-E66A93A95168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5BF52-488B-1541-9035-6486ECB9E2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15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5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15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46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1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AAF1-F0F3-844F-B8C6-4D1C0AE9694E}" type="datetimeFigureOut">
              <a:rPr lang="en-US" smtClean="0"/>
              <a:pPr/>
              <a:t>3/23/24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r.msu.edu/csus/graduate/programs/afnr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canr.msu.edu/csus/graduate/programs/afnre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r.msu.edu/csus/graduate/programs/afnre/" TargetMode="External"/><Relationship Id="rId5" Type="http://schemas.openxmlformats.org/officeDocument/2006/relationships/hyperlink" Target="https://explore.msu.edu/apply/" TargetMode="External"/><Relationship Id="rId4" Type="http://schemas.openxmlformats.org/officeDocument/2006/relationships/hyperlink" Target="https://reg.msu.edu/read/pdf/dualfor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verettm@msu.edu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canr.msu.edu/csus/graduate/programs/afnr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explore.msu.edu/apply/" TargetMode="External"/><Relationship Id="rId4" Type="http://schemas.openxmlformats.org/officeDocument/2006/relationships/hyperlink" Target="https://www.canr.msu.edu/csus/graduate/programs/afnr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verettm@msu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anr.msu.edu/csus/graduate/programs/afn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3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Agriculture, Food, and Natural Resources Education</a:t>
            </a:r>
            <a:br>
              <a:rPr lang="en-US" dirty="0"/>
            </a:br>
            <a:r>
              <a:rPr lang="en-US" dirty="0"/>
              <a:t>Master of Arts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Dual/Linked MA Admissions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0919321-58C5-E526-E8CE-50595570CB29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7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6878"/>
            <a:ext cx="8229600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9571" y="1145008"/>
            <a:ext cx="4619811" cy="4983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dirty="0"/>
          </a:p>
          <a:p>
            <a:pPr algn="just"/>
            <a:r>
              <a:rPr lang="en-US" dirty="0"/>
              <a:t>Upon completion of video, AFNRE BS students will be able to:</a:t>
            </a:r>
          </a:p>
          <a:p>
            <a:pPr lvl="1"/>
            <a:r>
              <a:rPr lang="en-US" dirty="0"/>
              <a:t>Determine an appropriate timeline for their dual/linked program;</a:t>
            </a:r>
          </a:p>
          <a:p>
            <a:pPr lvl="1"/>
            <a:r>
              <a:rPr lang="en-US" dirty="0"/>
              <a:t>Determine how to apply for the dual/linked program;</a:t>
            </a:r>
          </a:p>
          <a:p>
            <a:pPr lvl="1"/>
            <a:r>
              <a:rPr lang="en-US" dirty="0"/>
              <a:t>Determine appropriate tasked associated with applying to the AFNRE MA program as a AFNRE undergraduate.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>
              <a:buFont typeface="Arial"/>
              <a:buNone/>
            </a:pPr>
            <a:endParaRPr lang="en-US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B0423238-342C-F74B-6CDF-8DE00F678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4509" y="422183"/>
            <a:ext cx="2130379" cy="274863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2A72A1-3929-F2F3-D714-C0077BABBE95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https://www.canr.msu.edu/csus/graduate/programs/afnre/</a:t>
            </a:r>
            <a:endParaRPr lang="en-US" dirty="0"/>
          </a:p>
        </p:txBody>
      </p:sp>
      <p:pic>
        <p:nvPicPr>
          <p:cNvPr id="11" name="Picture 10" descr="A green handprint with a helmet and a green square&#10;&#10;Description automatically generated">
            <a:extLst>
              <a:ext uri="{FF2B5EF4-FFF2-40B4-BE49-F238E27FC236}">
                <a16:creationId xmlns:a16="http://schemas.microsoft.com/office/drawing/2014/main" id="{211639E9-B1B6-3037-231C-3A13F64CF2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9382" y="2804070"/>
            <a:ext cx="2369652" cy="3208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3446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Apply to the Dual/Linked program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6832" y="1208187"/>
            <a:ext cx="7490336" cy="48944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/>
              <a:t>There are several steps in the dual/linked program to consider when applying. These steps can be found in the AFNRE Undergraduate Student Handbook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Complete the request for dual application 		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6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Linked BS/MA Program Application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Determine an appropriate Graduate Program Advisor (Contact Dr. Everett for a list)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Determine an appropriate Graduate Program Plan (Course Program)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Apply to MSU as a graduate student in the AFNRE MA program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https://explore.msu.edu/apply/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1) Complete the request for dual application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pic>
        <p:nvPicPr>
          <p:cNvPr id="4" name="Picture 3" descr="A close-up of a graduation form&#10;&#10;Description automatically generated">
            <a:extLst>
              <a:ext uri="{FF2B5EF4-FFF2-40B4-BE49-F238E27FC236}">
                <a16:creationId xmlns:a16="http://schemas.microsoft.com/office/drawing/2014/main" id="{2DA90AB9-B420-87A0-1F75-025F97C026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2625" y="1288842"/>
            <a:ext cx="3269785" cy="489431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79571" y="1145007"/>
            <a:ext cx="3917365" cy="5357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dirty="0"/>
          </a:p>
          <a:p>
            <a:pPr algn="just"/>
            <a:r>
              <a:rPr lang="en-US" dirty="0"/>
              <a:t>Complete the document in the link from the previous slide (PDF)</a:t>
            </a:r>
          </a:p>
          <a:p>
            <a:pPr lvl="1"/>
            <a:r>
              <a:rPr lang="en-US" dirty="0"/>
              <a:t>You should be able to provide all of the information up to the courses section</a:t>
            </a:r>
          </a:p>
          <a:p>
            <a:pPr lvl="1"/>
            <a:r>
              <a:rPr lang="en-US" dirty="0"/>
              <a:t>The courses include:</a:t>
            </a:r>
          </a:p>
          <a:p>
            <a:pPr lvl="2"/>
            <a:r>
              <a:rPr lang="en-US" dirty="0"/>
              <a:t>FS YR (CSUS  817  001  3cr)</a:t>
            </a:r>
          </a:p>
          <a:p>
            <a:pPr lvl="2"/>
            <a:r>
              <a:rPr lang="en-US" dirty="0"/>
              <a:t>FS YR (CSUS  818  001  3cr)</a:t>
            </a:r>
          </a:p>
          <a:p>
            <a:pPr lvl="2"/>
            <a:r>
              <a:rPr lang="en-US" dirty="0"/>
              <a:t>SS YR (CSUS  819  001  3cr)</a:t>
            </a:r>
          </a:p>
          <a:p>
            <a:pPr lvl="1"/>
            <a:r>
              <a:rPr lang="en-US" dirty="0"/>
              <a:t>Sign the document, then send it to Dr. Everett (</a:t>
            </a:r>
            <a:r>
              <a:rPr lang="en-US" dirty="0">
                <a:hlinkClick r:id="rId6"/>
              </a:rPr>
              <a:t>everettm@msu.edu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Dr. Everett will get the remaining signatures and return by to you the student.</a:t>
            </a:r>
          </a:p>
          <a:p>
            <a:pPr lvl="1"/>
            <a:r>
              <a:rPr lang="en-US" dirty="0"/>
              <a:t>Return the form to the address listed. Call the Registrar to see if there is an email you can sent the document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5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2) Determine an appropriate Graduate Program Advisor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r>
              <a:rPr lang="en-US" sz="2800" dirty="0"/>
              <a:t>It is important that you the student selects an advisor or chair for your committees. The individual should be able to guide you in your program while also supporting and mentoring you.</a:t>
            </a:r>
          </a:p>
          <a:p>
            <a:pPr algn="just"/>
            <a:r>
              <a:rPr lang="en-US" sz="2800" dirty="0"/>
              <a:t>Who are the individual who can advise/chair my committee? These include all AFNRE faculty that currently work at MSU. 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398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3) Determine an appropriate Graduate Program Plan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r>
              <a:rPr lang="en-US" sz="2800" dirty="0"/>
              <a:t>The Graduate Program Plan are the courses you will take that can be used to fulfill the 30 credits of the AFNRE MA program.</a:t>
            </a:r>
          </a:p>
          <a:p>
            <a:pPr algn="just"/>
            <a:r>
              <a:rPr lang="en-US" sz="2800" dirty="0"/>
              <a:t>Known courses (These are the required courses)</a:t>
            </a:r>
          </a:p>
          <a:p>
            <a:pPr lvl="1" algn="just"/>
            <a:r>
              <a:rPr lang="en-US" sz="2000" dirty="0"/>
              <a:t>CSUS817, CSUS818, CSUS819 (Dual courses from UG program)</a:t>
            </a:r>
          </a:p>
          <a:p>
            <a:pPr lvl="1" algn="just"/>
            <a:r>
              <a:rPr lang="en-US" sz="2000" dirty="0"/>
              <a:t>CSUS860, CSUS861 (Summer CTE courses)</a:t>
            </a:r>
          </a:p>
          <a:p>
            <a:pPr lvl="1" algn="just"/>
            <a:r>
              <a:rPr lang="en-US" sz="2000" dirty="0"/>
              <a:t>CSUS863 (AFNRE Laboratory course (Summer course))</a:t>
            </a:r>
          </a:p>
          <a:p>
            <a:pPr lvl="1" algn="just"/>
            <a:r>
              <a:rPr lang="en-US" sz="2000" dirty="0"/>
              <a:t>CSUS898 (Final Project, Taken the semester you plan to graduate)</a:t>
            </a:r>
          </a:p>
          <a:p>
            <a:pPr lvl="1" algn="just"/>
            <a:r>
              <a:rPr lang="en-US" sz="2000" dirty="0"/>
              <a:t>These are 21 of the 30 credits you need to graduate</a:t>
            </a:r>
          </a:p>
          <a:p>
            <a:pPr lvl="1" algn="just"/>
            <a:r>
              <a:rPr lang="en-US" sz="2000" dirty="0"/>
              <a:t>Work with your advisor/chair for the final 9 credits.</a:t>
            </a:r>
          </a:p>
          <a:p>
            <a:pPr lvl="1"/>
            <a:r>
              <a:rPr lang="en-US" sz="2000" dirty="0"/>
              <a:t>There is a list of potential courses located at the link below in the recruitment flyer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617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4) Application to MSU as a graduate student in the AFNRE MA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D8667E-0DD6-4C56-AD48-6A9D0977A217}"/>
              </a:ext>
            </a:extLst>
          </p:cNvPr>
          <p:cNvSpPr txBox="1">
            <a:spLocks/>
          </p:cNvSpPr>
          <p:nvPr/>
        </p:nvSpPr>
        <p:spPr>
          <a:xfrm>
            <a:off x="504468" y="620491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r>
              <a:rPr lang="en-US" sz="2400" dirty="0"/>
              <a:t>Even though you are currently AFNRE undergraduate students, you still need to apply to MSU as a graduate student in the AFNRE MA program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https://explore.msu.edu/apply/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pic>
        <p:nvPicPr>
          <p:cNvPr id="5" name="Picture 4" descr="A close-up of a application&#10;&#10;Description automatically generated">
            <a:extLst>
              <a:ext uri="{FF2B5EF4-FFF2-40B4-BE49-F238E27FC236}">
                <a16:creationId xmlns:a16="http://schemas.microsoft.com/office/drawing/2014/main" id="{089757F9-053B-3A0A-B250-6CE63C3BB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2802" y="2485030"/>
            <a:ext cx="5997737" cy="38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4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4) Application to MSU as a graduate student in the AFNRE MA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D8667E-0DD6-4C56-AD48-6A9D0977A217}"/>
              </a:ext>
            </a:extLst>
          </p:cNvPr>
          <p:cNvSpPr txBox="1">
            <a:spLocks/>
          </p:cNvSpPr>
          <p:nvPr/>
        </p:nvSpPr>
        <p:spPr>
          <a:xfrm>
            <a:off x="493848" y="1043195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r>
              <a:rPr lang="en-US" sz="2800" dirty="0"/>
              <a:t>Application Needs</a:t>
            </a:r>
          </a:p>
          <a:p>
            <a:pPr lvl="1"/>
            <a:r>
              <a:rPr lang="en-US" sz="2400" dirty="0"/>
              <a:t>General Online Application Requirements</a:t>
            </a:r>
          </a:p>
          <a:p>
            <a:pPr lvl="1"/>
            <a:r>
              <a:rPr lang="en-US" sz="2400" dirty="0"/>
              <a:t>Applicant Statement</a:t>
            </a:r>
          </a:p>
          <a:p>
            <a:pPr lvl="1"/>
            <a:r>
              <a:rPr lang="en-US" sz="2400" dirty="0"/>
              <a:t>Resume</a:t>
            </a:r>
          </a:p>
          <a:p>
            <a:pPr lvl="1"/>
            <a:r>
              <a:rPr lang="en-US" sz="2400" dirty="0"/>
              <a:t>Three Letters of Recommendation (provide names and emails)</a:t>
            </a:r>
          </a:p>
          <a:p>
            <a:pPr lvl="1"/>
            <a:r>
              <a:rPr lang="en-US" sz="2400" dirty="0"/>
              <a:t>Copy of MSU Transcripts</a:t>
            </a:r>
          </a:p>
          <a:p>
            <a:pPr algn="just"/>
            <a:endParaRPr lang="en-US" sz="44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575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8470"/>
            <a:ext cx="7772400" cy="1470025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0987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Contact</a:t>
            </a:r>
          </a:p>
          <a:p>
            <a:r>
              <a:rPr lang="en-US" dirty="0">
                <a:solidFill>
                  <a:schemeClr val="tx1"/>
                </a:solidFill>
              </a:rPr>
              <a:t>Michael Everett, GPD AFNRE MA</a:t>
            </a: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everettm@msu.edu</a:t>
            </a:r>
            <a:r>
              <a:rPr lang="en-US" dirty="0">
                <a:solidFill>
                  <a:srgbClr val="FF0000"/>
                </a:solidFill>
              </a:rPr>
              <a:t> or 517-581-5888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6F5CBE-702F-E4CF-84E4-176597694CCB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4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22177130-642f-41d9-9211-74237ad5687d}" enabled="0" method="" siteId="{22177130-642f-41d9-9211-74237ad568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11756</TotalTime>
  <Words>747</Words>
  <Application>Microsoft Macintosh PowerPoint</Application>
  <PresentationFormat>On-screen Show (4:3)</PresentationFormat>
  <Paragraphs>89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Agriculture, Food, and Natural Resources Education Master of Arts</vt:lpstr>
      <vt:lpstr>Objectives</vt:lpstr>
      <vt:lpstr>How to Apply to the Dual/Linked program</vt:lpstr>
      <vt:lpstr>1) Complete the request for dual application</vt:lpstr>
      <vt:lpstr>2) Determine an appropriate Graduate Program Advisor </vt:lpstr>
      <vt:lpstr>3) Determine an appropriate Graduate Program Plan</vt:lpstr>
      <vt:lpstr>4) Application to MSU as a graduate student in the AFNRE MA</vt:lpstr>
      <vt:lpstr>4) Application to MSU as a graduate student in the AFNRE MA</vt:lpstr>
      <vt:lpstr>Questions?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Science for Motivation and Understanding</dc:title>
  <dc:creator>Mike Everett</dc:creator>
  <cp:lastModifiedBy>Everett, Michael</cp:lastModifiedBy>
  <cp:revision>592</cp:revision>
  <cp:lastPrinted>2014-03-17T19:50:08Z</cp:lastPrinted>
  <dcterms:created xsi:type="dcterms:W3CDTF">2010-11-30T13:24:07Z</dcterms:created>
  <dcterms:modified xsi:type="dcterms:W3CDTF">2024-03-24T01:39:45Z</dcterms:modified>
</cp:coreProperties>
</file>